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8" r:id="rId39"/>
    <p:sldId id="510" r:id="rId40"/>
    <p:sldId id="543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579" r:id="rId54"/>
    <p:sldId id="298" r:id="rId55"/>
    <p:sldId id="554" r:id="rId56"/>
    <p:sldId id="499" r:id="rId57"/>
    <p:sldId id="35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8"/>
            <p14:sldId id="510"/>
            <p14:sldId id="543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  <p14:sldId id="554"/>
            <p14:sldId id="499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FF0000"/>
    <a:srgbClr val="800080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8" autoAdjust="0"/>
    <p:restoredTop sz="88184" autoAdjust="0"/>
  </p:normalViewPr>
  <p:slideViewPr>
    <p:cSldViewPr>
      <p:cViewPr varScale="1">
        <p:scale>
          <a:sx n="124" d="100"/>
          <a:sy n="124" d="100"/>
        </p:scale>
        <p:origin x="176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2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testing_project </a:t>
            </a:r>
            <a:r>
              <a:rPr lang="en-CH" sz="2400" dirty="0"/>
              <a:t>repository, 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146512" y="3411848"/>
            <a:ext cx="589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</a:t>
            </a:r>
            <a:r>
              <a:rPr lang="en-CH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testing_project</a:t>
            </a:r>
            <a:endParaRPr lang="en-CH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DB9F7-5A1F-E12F-CBBD-021E5E924CAF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recovery method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To check that the code is stable and works correctly in many different cases</a:t>
            </a:r>
          </a:p>
          <a:p>
            <a:pPr lvl="1"/>
            <a:r>
              <a:rPr lang="en-US" dirty="0"/>
              <a:t>To</a:t>
            </a:r>
            <a:r>
              <a:rPr lang="en-DE"/>
              <a:t> find </a:t>
            </a:r>
            <a:r>
              <a:rPr lang="en-DE" dirty="0"/>
              <a:t>corner cases or 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33128" y="3715783"/>
            <a:ext cx="489654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(10):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r =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my_random_function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</a:t>
            </a:r>
            <a:r>
              <a:rPr lang="en-US" dirty="0"/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can recover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for any random value of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188720" lvl="2" indent="-457200"/>
            <a:r>
              <a:rPr lang="en-US" dirty="0"/>
              <a:t>For each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, test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 as in the previous exercise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This case is more difficult than usual: the logistic map is very sensitive to the initial conditions, so you need to generate a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is able to recover exactly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EA9C6-55B5-A653-25A1-0EE5D104B2AA}"/>
              </a:ext>
            </a:extLst>
          </p:cNvPr>
          <p:cNvSpPr txBox="1"/>
          <p:nvPr/>
        </p:nvSpPr>
        <p:spPr>
          <a:xfrm>
            <a:off x="2800164" y="4506042"/>
            <a:ext cx="655272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Round `r` to 1/1000 to make sure that </a:t>
            </a:r>
          </a:p>
          <a:p>
            <a:r>
              <a:rPr lang="en-US" i="1" dirty="0">
                <a:solidFill>
                  <a:srgbClr val="8C8C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 matches the precision of the </a:t>
            </a:r>
            <a:r>
              <a:rPr lang="en-US" sz="1800" i="1" dirty="0" err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function,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so that r can be exactly recovered.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US" sz="18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(random_state.uniform(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</a:t>
            </a:r>
            <a:r>
              <a:rPr lang="en-DE"/>
              <a:t>are executed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noProof="1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noProof="1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randint(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noProof="1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@pytest.fixture</a:t>
            </a:r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(f'Using seed {SEED}')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 = np.random.RandomState(SEED)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return random_state</a:t>
            </a:r>
          </a:p>
          <a:p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random_state.rand()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Fixtures (real </a:t>
            </a:r>
            <a:r>
              <a:rPr lang="en-DE" dirty="0"/>
              <a:t>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697960" cy="481619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</a:t>
            </a:r>
            <a:r>
              <a:rPr lang="en-DE" sz="2400"/>
              <a:t>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/>
              <a:t> </a:t>
            </a:r>
            <a:r>
              <a:rPr lang="en-US" sz="2400" dirty="0"/>
              <a:t>config </a:t>
            </a:r>
            <a:r>
              <a:rPr lang="en-DE" sz="2400"/>
              <a:t>file </a:t>
            </a:r>
            <a:br>
              <a:rPr lang="en-US" sz="2400" dirty="0"/>
            </a:br>
            <a:r>
              <a:rPr lang="en-DE" sz="2400"/>
              <a:t>(</a:t>
            </a:r>
            <a:r>
              <a:rPr lang="en-DE" sz="2400" dirty="0"/>
              <a:t>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</a:t>
            </a:r>
            <a:r>
              <a:rPr lang="en-DE" sz="2400"/>
              <a:t>tests.</a:t>
            </a:r>
            <a:endParaRPr lang="en-US" sz="2400" dirty="0"/>
          </a:p>
          <a:p>
            <a:endParaRPr lang="en-US" sz="2400" dirty="0"/>
          </a:p>
          <a:p>
            <a:r>
              <a:rPr lang="en-DE" sz="2400"/>
              <a:t>See the file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demos/conftest_example.py </a:t>
            </a:r>
            <a:r>
              <a:rPr lang="en-DE" sz="2400"/>
              <a:t>in the repo you forked.  If you move it to the main folder and rename it, the functions defined there select a seed for each test and allow you to pass a seed on the command line using 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--seed 123</a:t>
            </a:r>
            <a:endParaRPr lang="en-DE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DE" sz="240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/>
              <a:t>dd </a:t>
            </a:r>
            <a:r>
              <a:rPr lang="en-US" dirty="0"/>
              <a:t>the</a:t>
            </a:r>
            <a:r>
              <a:rPr lang="en-DE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</a:t>
            </a:r>
            <a:r>
              <a:rPr lang="en-DE"/>
              <a:t>file </a:t>
            </a:r>
            <a:r>
              <a:rPr lang="en-US" dirty="0"/>
              <a:t>the root directory of the project. It </a:t>
            </a:r>
            <a:r>
              <a:rPr lang="en-DE"/>
              <a:t>set</a:t>
            </a:r>
            <a:r>
              <a:rPr lang="en-US" dirty="0"/>
              <a:t>s</a:t>
            </a:r>
            <a:r>
              <a:rPr lang="en-DE"/>
              <a:t> </a:t>
            </a:r>
            <a:r>
              <a:rPr lang="en-DE" dirty="0"/>
              <a:t>a random seed before each run </a:t>
            </a:r>
            <a:r>
              <a:rPr lang="en-DE"/>
              <a:t>and make</a:t>
            </a:r>
            <a:r>
              <a:rPr lang="en-US" dirty="0"/>
              <a:t>s it </a:t>
            </a:r>
            <a:r>
              <a:rPr lang="en-DE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dirty="0" err="1"/>
              <a:t>random_state</a:t>
            </a:r>
            <a:r>
              <a:rPr lang="en-US" dirty="0"/>
              <a:t> fixture, modify your test accordingly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Up next:</a:t>
            </a:r>
            <a:br>
              <a:rPr lang="en-US" sz="6600" dirty="0"/>
            </a:br>
            <a:r>
              <a:rPr lang="en-US" sz="6600" dirty="0"/>
              <a:t>Continuous Integration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Pietro Berkes</a:t>
            </a:r>
          </a:p>
        </p:txBody>
      </p:sp>
    </p:spTree>
    <p:extLst>
      <p:ext uri="{BB962C8B-B14F-4D97-AF65-F5344CB8AC3E}">
        <p14:creationId xmlns:p14="http://schemas.microsoft.com/office/powerpoint/2010/main" val="290633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growth rates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63730</TotalTime>
  <Words>4932</Words>
  <Application>Microsoft Macintosh PowerPoint</Application>
  <PresentationFormat>Widescreen</PresentationFormat>
  <Paragraphs>593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What happens when you run pytest</vt:lpstr>
      <vt:lpstr>Fixtures (minimal solution)</vt:lpstr>
      <vt:lpstr>Hands On!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Up next: Continuous Integration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1385</cp:revision>
  <cp:lastPrinted>2018-09-04T04:56:03Z</cp:lastPrinted>
  <dcterms:created xsi:type="dcterms:W3CDTF">2010-10-01T16:09:12Z</dcterms:created>
  <dcterms:modified xsi:type="dcterms:W3CDTF">2023-08-19T14:28:43Z</dcterms:modified>
</cp:coreProperties>
</file>